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/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00" y="4365000"/>
            <a:ext cx="2205566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524933" y="2065867"/>
            <a:ext cx="7620000" cy="45843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ходу</a:t>
            </a: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причин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досліджуваних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рідинах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біоптатах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метою</a:t>
            </a: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1000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5" dur="1000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6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якісні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характеризують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Разом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науками дана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профілактичної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реабілітаційної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кваліфікованого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набуття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умінь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хімічного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складу</a:t>
            </a:r>
          </a:p>
          <a:p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субклітинних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структур,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міжтканинної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рідини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</a:p>
          <a:p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основою для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клініко-діагностичного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</a:p>
          <a:p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здоров'я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292" y="254000"/>
            <a:ext cx="2495550" cy="1828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1394</TotalTime>
  <Words>182</Words>
  <Application>Microsoft Office PowerPoint</Application>
  <PresentationFormat>Экран (4:3)</PresentationFormat>
  <Paragraphs>16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Патологічна біохімія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2024-04-15T18:52:32Z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